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0" r:id="rId13"/>
    <p:sldId id="327" r:id="rId14"/>
    <p:sldId id="332" r:id="rId15"/>
    <p:sldId id="334" r:id="rId16"/>
    <p:sldId id="331" r:id="rId17"/>
    <p:sldId id="328" r:id="rId18"/>
    <p:sldId id="329" r:id="rId19"/>
    <p:sldId id="337" r:id="rId20"/>
    <p:sldId id="335" r:id="rId21"/>
    <p:sldId id="336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3" r:id="rId35"/>
    <p:sldId id="352" r:id="rId36"/>
    <p:sldId id="354" r:id="rId37"/>
    <p:sldId id="355" r:id="rId38"/>
    <p:sldId id="351" r:id="rId39"/>
    <p:sldId id="357" r:id="rId40"/>
    <p:sldId id="358" r:id="rId41"/>
    <p:sldId id="359" r:id="rId42"/>
    <p:sldId id="356" r:id="rId43"/>
    <p:sldId id="350" r:id="rId44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C"/>
    <a:srgbClr val="FAFAFA"/>
    <a:srgbClr val="D3DDE4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94148" autoAdjust="0"/>
  </p:normalViewPr>
  <p:slideViewPr>
    <p:cSldViewPr snapToGrid="0" snapToObjects="1">
      <p:cViewPr varScale="1">
        <p:scale>
          <a:sx n="99" d="100"/>
          <a:sy n="99" d="100"/>
        </p:scale>
        <p:origin x="176" y="224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D3ACFDFD-C8F0-48CE-8AA5-7A319E3888E1}"/>
    <pc:docChg chg="undo custSel addSld delSld modSld">
      <pc:chgData name="Kevin DeRudder" userId="b8db0611-c7c8-4114-b23c-d54441a090d5" providerId="ADAL" clId="{D3ACFDFD-C8F0-48CE-8AA5-7A319E3888E1}" dt="2018-12-20T10:48:20.380" v="1252"/>
      <pc:docMkLst>
        <pc:docMk/>
      </pc:docMkLst>
      <pc:sldChg chg="modSp">
        <pc:chgData name="Kevin DeRudder" userId="b8db0611-c7c8-4114-b23c-d54441a090d5" providerId="ADAL" clId="{D3ACFDFD-C8F0-48CE-8AA5-7A319E3888E1}" dt="2018-12-20T10:34:53.160" v="824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D3ACFDFD-C8F0-48CE-8AA5-7A319E3888E1}" dt="2018-12-20T10:34:53.160" v="824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D3ACFDFD-C8F0-48CE-8AA5-7A319E3888E1}" dt="2018-12-20T10:35:19.998" v="840" actId="20577"/>
        <pc:sldMkLst>
          <pc:docMk/>
          <pc:sldMk cId="737203482" sldId="308"/>
        </pc:sldMkLst>
        <pc:spChg chg="mod">
          <ac:chgData name="Kevin DeRudder" userId="b8db0611-c7c8-4114-b23c-d54441a090d5" providerId="ADAL" clId="{D3ACFDFD-C8F0-48CE-8AA5-7A319E3888E1}" dt="2018-12-20T10:35:19.998" v="840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20:16.110" v="433" actId="14100"/>
        <pc:sldMkLst>
          <pc:docMk/>
          <pc:sldMk cId="1164487690" sldId="309"/>
        </pc:sldMkLst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2" creationId="{319DC4A2-734B-4E83-AD72-E31291B9DFE0}"/>
          </ac:spMkLst>
        </pc:spChg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3" creationId="{5572ACFC-C94F-4288-ACDA-7E32F6684C22}"/>
          </ac:spMkLst>
        </pc:spChg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4" creationId="{D03253D8-7A54-443D-94AF-F0012A49C6B8}"/>
          </ac:spMkLst>
        </pc:spChg>
        <pc:spChg chg="add mod">
          <ac:chgData name="Kevin DeRudder" userId="b8db0611-c7c8-4114-b23c-d54441a090d5" providerId="ADAL" clId="{D3ACFDFD-C8F0-48CE-8AA5-7A319E3888E1}" dt="2018-12-20T10:16:08.515" v="225" actId="20577"/>
          <ac:spMkLst>
            <pc:docMk/>
            <pc:sldMk cId="1164487690" sldId="309"/>
            <ac:spMk id="5" creationId="{B06C10C2-477F-4568-8C98-DBA6CA1E9C2A}"/>
          </ac:spMkLst>
        </pc:spChg>
        <pc:spChg chg="add mod">
          <ac:chgData name="Kevin DeRudder" userId="b8db0611-c7c8-4114-b23c-d54441a090d5" providerId="ADAL" clId="{D3ACFDFD-C8F0-48CE-8AA5-7A319E3888E1}" dt="2018-12-20T10:18:02.736" v="417" actId="115"/>
          <ac:spMkLst>
            <pc:docMk/>
            <pc:sldMk cId="1164487690" sldId="309"/>
            <ac:spMk id="6" creationId="{1CB7C711-4CC4-475B-87B5-DF0B456D7844}"/>
          </ac:spMkLst>
        </pc:spChg>
        <pc:spChg chg="add mod">
          <ac:chgData name="Kevin DeRudder" userId="b8db0611-c7c8-4114-b23c-d54441a090d5" providerId="ADAL" clId="{D3ACFDFD-C8F0-48CE-8AA5-7A319E3888E1}" dt="2018-12-20T10:17:55.282" v="415" actId="1038"/>
          <ac:spMkLst>
            <pc:docMk/>
            <pc:sldMk cId="1164487690" sldId="309"/>
            <ac:spMk id="7" creationId="{E91CE605-4169-4064-949C-5AAF06E83922}"/>
          </ac:spMkLst>
        </pc:spChg>
        <pc:spChg chg="add mod">
          <ac:chgData name="Kevin DeRudder" userId="b8db0611-c7c8-4114-b23c-d54441a090d5" providerId="ADAL" clId="{D3ACFDFD-C8F0-48CE-8AA5-7A319E3888E1}" dt="2018-12-20T10:20:16.110" v="433" actId="14100"/>
          <ac:spMkLst>
            <pc:docMk/>
            <pc:sldMk cId="1164487690" sldId="309"/>
            <ac:spMk id="8" creationId="{58AFCAAF-A256-422C-BFF9-F67B42A1048A}"/>
          </ac:spMkLst>
        </pc:spChg>
      </pc:sldChg>
      <pc:sldChg chg="del">
        <pc:chgData name="Kevin DeRudder" userId="b8db0611-c7c8-4114-b23c-d54441a090d5" providerId="ADAL" clId="{D3ACFDFD-C8F0-48CE-8AA5-7A319E3888E1}" dt="2018-12-20T10:14:26.664" v="10" actId="2696"/>
        <pc:sldMkLst>
          <pc:docMk/>
          <pc:sldMk cId="2997754586" sldId="309"/>
        </pc:sldMkLst>
      </pc:sldChg>
      <pc:sldChg chg="addSp delSp modSp add">
        <pc:chgData name="Kevin DeRudder" userId="b8db0611-c7c8-4114-b23c-d54441a090d5" providerId="ADAL" clId="{D3ACFDFD-C8F0-48CE-8AA5-7A319E3888E1}" dt="2018-12-20T10:15:51.238" v="221" actId="20577"/>
        <pc:sldMkLst>
          <pc:docMk/>
          <pc:sldMk cId="3202144737" sldId="310"/>
        </pc:sldMkLst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2" creationId="{484A36C7-D45D-4BF9-B144-F44D9514E077}"/>
          </ac:spMkLst>
        </pc:spChg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3" creationId="{FB300066-9872-4004-BB9C-1F3C69EAF716}"/>
          </ac:spMkLst>
        </pc:spChg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4" creationId="{D1D06074-7926-4D87-9C0F-FC0D08E98C10}"/>
          </ac:spMkLst>
        </pc:spChg>
        <pc:spChg chg="add mod">
          <ac:chgData name="Kevin DeRudder" userId="b8db0611-c7c8-4114-b23c-d54441a090d5" providerId="ADAL" clId="{D3ACFDFD-C8F0-48CE-8AA5-7A319E3888E1}" dt="2018-12-20T10:15:24.454" v="147" actId="20577"/>
          <ac:spMkLst>
            <pc:docMk/>
            <pc:sldMk cId="3202144737" sldId="310"/>
            <ac:spMk id="5" creationId="{2432D0CB-D287-4BE9-B3AB-7F459D690510}"/>
          </ac:spMkLst>
        </pc:spChg>
        <pc:spChg chg="add mod">
          <ac:chgData name="Kevin DeRudder" userId="b8db0611-c7c8-4114-b23c-d54441a090d5" providerId="ADAL" clId="{D3ACFDFD-C8F0-48CE-8AA5-7A319E3888E1}" dt="2018-12-20T10:15:51.238" v="221" actId="20577"/>
          <ac:spMkLst>
            <pc:docMk/>
            <pc:sldMk cId="3202144737" sldId="310"/>
            <ac:spMk id="6" creationId="{8060E885-168A-4AC2-A2BB-BBBC0A3317B2}"/>
          </ac:spMkLst>
        </pc:spChg>
      </pc:sldChg>
      <pc:sldChg chg="addSp modSp add">
        <pc:chgData name="Kevin DeRudder" userId="b8db0611-c7c8-4114-b23c-d54441a090d5" providerId="ADAL" clId="{D3ACFDFD-C8F0-48CE-8AA5-7A319E3888E1}" dt="2018-12-20T10:24:07.593" v="525" actId="1076"/>
        <pc:sldMkLst>
          <pc:docMk/>
          <pc:sldMk cId="1642276807" sldId="311"/>
        </pc:sldMkLst>
        <pc:spChg chg="mod">
          <ac:chgData name="Kevin DeRudder" userId="b8db0611-c7c8-4114-b23c-d54441a090d5" providerId="ADAL" clId="{D3ACFDFD-C8F0-48CE-8AA5-7A319E3888E1}" dt="2018-12-20T10:21:16.193" v="442" actId="20577"/>
          <ac:spMkLst>
            <pc:docMk/>
            <pc:sldMk cId="1642276807" sldId="311"/>
            <ac:spMk id="2" creationId="{9E5F9889-00F7-407B-B978-F5A97B0D2475}"/>
          </ac:spMkLst>
        </pc:spChg>
        <pc:spChg chg="mod">
          <ac:chgData name="Kevin DeRudder" userId="b8db0611-c7c8-4114-b23c-d54441a090d5" providerId="ADAL" clId="{D3ACFDFD-C8F0-48CE-8AA5-7A319E3888E1}" dt="2018-12-20T10:21:58.869" v="518" actId="20577"/>
          <ac:spMkLst>
            <pc:docMk/>
            <pc:sldMk cId="1642276807" sldId="311"/>
            <ac:spMk id="3" creationId="{C96274D2-74F9-4711-987B-C4B4FF63E6A3}"/>
          </ac:spMkLst>
        </pc:spChg>
        <pc:spChg chg="add mod">
          <ac:chgData name="Kevin DeRudder" userId="b8db0611-c7c8-4114-b23c-d54441a090d5" providerId="ADAL" clId="{D3ACFDFD-C8F0-48CE-8AA5-7A319E3888E1}" dt="2018-12-20T10:24:07.593" v="525" actId="1076"/>
          <ac:spMkLst>
            <pc:docMk/>
            <pc:sldMk cId="1642276807" sldId="311"/>
            <ac:spMk id="4" creationId="{EFC08C18-81CA-49B5-937E-F85F6FB1A6ED}"/>
          </ac:spMkLst>
        </pc:spChg>
      </pc:sldChg>
      <pc:sldChg chg="addSp modSp add">
        <pc:chgData name="Kevin DeRudder" userId="b8db0611-c7c8-4114-b23c-d54441a090d5" providerId="ADAL" clId="{D3ACFDFD-C8F0-48CE-8AA5-7A319E3888E1}" dt="2018-12-20T10:26:53.935" v="601" actId="1076"/>
        <pc:sldMkLst>
          <pc:docMk/>
          <pc:sldMk cId="3952067272" sldId="312"/>
        </pc:sldMkLst>
        <pc:spChg chg="mod">
          <ac:chgData name="Kevin DeRudder" userId="b8db0611-c7c8-4114-b23c-d54441a090d5" providerId="ADAL" clId="{D3ACFDFD-C8F0-48CE-8AA5-7A319E3888E1}" dt="2018-12-20T10:25:19.109" v="534" actId="20577"/>
          <ac:spMkLst>
            <pc:docMk/>
            <pc:sldMk cId="3952067272" sldId="312"/>
            <ac:spMk id="2" creationId="{C884BEB9-FEB1-4150-BA74-75895801438F}"/>
          </ac:spMkLst>
        </pc:spChg>
        <pc:spChg chg="mod">
          <ac:chgData name="Kevin DeRudder" userId="b8db0611-c7c8-4114-b23c-d54441a090d5" providerId="ADAL" clId="{D3ACFDFD-C8F0-48CE-8AA5-7A319E3888E1}" dt="2018-12-20T10:25:41.237" v="592" actId="20577"/>
          <ac:spMkLst>
            <pc:docMk/>
            <pc:sldMk cId="3952067272" sldId="312"/>
            <ac:spMk id="3" creationId="{73D27225-95B8-4615-B78A-6216EF59A73E}"/>
          </ac:spMkLst>
        </pc:spChg>
        <pc:spChg chg="add mod">
          <ac:chgData name="Kevin DeRudder" userId="b8db0611-c7c8-4114-b23c-d54441a090d5" providerId="ADAL" clId="{D3ACFDFD-C8F0-48CE-8AA5-7A319E3888E1}" dt="2018-12-20T10:26:53.935" v="601" actId="1076"/>
          <ac:spMkLst>
            <pc:docMk/>
            <pc:sldMk cId="3952067272" sldId="312"/>
            <ac:spMk id="4" creationId="{13C871B7-12DB-47F7-8F35-B8A71B6CB4C8}"/>
          </ac:spMkLst>
        </pc:spChg>
      </pc:sldChg>
      <pc:sldChg chg="addSp modSp add modAnim">
        <pc:chgData name="Kevin DeRudder" userId="b8db0611-c7c8-4114-b23c-d54441a090d5" providerId="ADAL" clId="{D3ACFDFD-C8F0-48CE-8AA5-7A319E3888E1}" dt="2018-12-20T10:30:41.579" v="767" actId="14100"/>
        <pc:sldMkLst>
          <pc:docMk/>
          <pc:sldMk cId="1198293488" sldId="313"/>
        </pc:sldMkLst>
        <pc:spChg chg="mod">
          <ac:chgData name="Kevin DeRudder" userId="b8db0611-c7c8-4114-b23c-d54441a090d5" providerId="ADAL" clId="{D3ACFDFD-C8F0-48CE-8AA5-7A319E3888E1}" dt="2018-12-20T10:30:41.579" v="767" actId="14100"/>
          <ac:spMkLst>
            <pc:docMk/>
            <pc:sldMk cId="1198293488" sldId="313"/>
            <ac:spMk id="4" creationId="{13C871B7-12DB-47F7-8F35-B8A71B6CB4C8}"/>
          </ac:spMkLst>
        </pc:spChg>
        <pc:spChg chg="add mod">
          <ac:chgData name="Kevin DeRudder" userId="b8db0611-c7c8-4114-b23c-d54441a090d5" providerId="ADAL" clId="{D3ACFDFD-C8F0-48CE-8AA5-7A319E3888E1}" dt="2018-12-20T10:30:18.107" v="763" actId="1076"/>
          <ac:spMkLst>
            <pc:docMk/>
            <pc:sldMk cId="1198293488" sldId="313"/>
            <ac:spMk id="6" creationId="{F679DC19-AAF0-4F53-A1C0-BB795F9B42AB}"/>
          </ac:spMkLst>
        </pc:spChg>
        <pc:picChg chg="add mod">
          <ac:chgData name="Kevin DeRudder" userId="b8db0611-c7c8-4114-b23c-d54441a090d5" providerId="ADAL" clId="{D3ACFDFD-C8F0-48CE-8AA5-7A319E3888E1}" dt="2018-12-20T10:27:11.554" v="608" actId="1037"/>
          <ac:picMkLst>
            <pc:docMk/>
            <pc:sldMk cId="1198293488" sldId="313"/>
            <ac:picMk id="5" creationId="{F63368E2-353D-43DF-AABE-4AFF561D514A}"/>
          </ac:picMkLst>
        </pc:picChg>
      </pc:sldChg>
      <pc:sldChg chg="addSp modSp add">
        <pc:chgData name="Kevin DeRudder" userId="b8db0611-c7c8-4114-b23c-d54441a090d5" providerId="ADAL" clId="{D3ACFDFD-C8F0-48CE-8AA5-7A319E3888E1}" dt="2018-12-20T10:32:31.327" v="784" actId="1076"/>
        <pc:sldMkLst>
          <pc:docMk/>
          <pc:sldMk cId="2137418820" sldId="314"/>
        </pc:sldMkLst>
        <pc:spChg chg="mod">
          <ac:chgData name="Kevin DeRudder" userId="b8db0611-c7c8-4114-b23c-d54441a090d5" providerId="ADAL" clId="{D3ACFDFD-C8F0-48CE-8AA5-7A319E3888E1}" dt="2018-12-20T10:31:24.911" v="775" actId="20577"/>
          <ac:spMkLst>
            <pc:docMk/>
            <pc:sldMk cId="2137418820" sldId="314"/>
            <ac:spMk id="2" creationId="{E18441C4-C28F-4D38-ACB4-9538F6E4C5B6}"/>
          </ac:spMkLst>
        </pc:spChg>
        <pc:spChg chg="mod">
          <ac:chgData name="Kevin DeRudder" userId="b8db0611-c7c8-4114-b23c-d54441a090d5" providerId="ADAL" clId="{D3ACFDFD-C8F0-48CE-8AA5-7A319E3888E1}" dt="2018-12-20T10:31:34.098" v="776"/>
          <ac:spMkLst>
            <pc:docMk/>
            <pc:sldMk cId="2137418820" sldId="314"/>
            <ac:spMk id="3" creationId="{77578357-F8CC-4EDC-8CF5-5640ED760658}"/>
          </ac:spMkLst>
        </pc:spChg>
        <pc:spChg chg="add mod">
          <ac:chgData name="Kevin DeRudder" userId="b8db0611-c7c8-4114-b23c-d54441a090d5" providerId="ADAL" clId="{D3ACFDFD-C8F0-48CE-8AA5-7A319E3888E1}" dt="2018-12-20T10:32:31.327" v="784" actId="1076"/>
          <ac:spMkLst>
            <pc:docMk/>
            <pc:sldMk cId="2137418820" sldId="314"/>
            <ac:spMk id="4" creationId="{18F756D8-F3D9-41C8-BBE2-15B4B0847D87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34:15.042" v="809" actId="1076"/>
        <pc:sldMkLst>
          <pc:docMk/>
          <pc:sldMk cId="312871294" sldId="315"/>
        </pc:sldMkLst>
        <pc:spChg chg="mod">
          <ac:chgData name="Kevin DeRudder" userId="b8db0611-c7c8-4114-b23c-d54441a090d5" providerId="ADAL" clId="{D3ACFDFD-C8F0-48CE-8AA5-7A319E3888E1}" dt="2018-12-20T10:33:03.397" v="792" actId="20577"/>
          <ac:spMkLst>
            <pc:docMk/>
            <pc:sldMk cId="312871294" sldId="315"/>
            <ac:spMk id="2" creationId="{FC3CEC88-E291-4FF3-9AC5-A33B6CE347A7}"/>
          </ac:spMkLst>
        </pc:spChg>
        <pc:spChg chg="del">
          <ac:chgData name="Kevin DeRudder" userId="b8db0611-c7c8-4114-b23c-d54441a090d5" providerId="ADAL" clId="{D3ACFDFD-C8F0-48CE-8AA5-7A319E3888E1}" dt="2018-12-20T10:33:24.678" v="793" actId="478"/>
          <ac:spMkLst>
            <pc:docMk/>
            <pc:sldMk cId="312871294" sldId="315"/>
            <ac:spMk id="3" creationId="{E38C33F9-191B-4AC3-A2F4-3AB22C668615}"/>
          </ac:spMkLst>
        </pc:spChg>
        <pc:spChg chg="add mod">
          <ac:chgData name="Kevin DeRudder" userId="b8db0611-c7c8-4114-b23c-d54441a090d5" providerId="ADAL" clId="{D3ACFDFD-C8F0-48CE-8AA5-7A319E3888E1}" dt="2018-12-20T10:33:43.175" v="801" actId="14100"/>
          <ac:spMkLst>
            <pc:docMk/>
            <pc:sldMk cId="312871294" sldId="315"/>
            <ac:spMk id="4" creationId="{EB6F382D-B408-4507-994F-4C209A4CC991}"/>
          </ac:spMkLst>
        </pc:spChg>
        <pc:spChg chg="add mod">
          <ac:chgData name="Kevin DeRudder" userId="b8db0611-c7c8-4114-b23c-d54441a090d5" providerId="ADAL" clId="{D3ACFDFD-C8F0-48CE-8AA5-7A319E3888E1}" dt="2018-12-20T10:34:15.042" v="809" actId="1076"/>
          <ac:spMkLst>
            <pc:docMk/>
            <pc:sldMk cId="312871294" sldId="315"/>
            <ac:spMk id="5" creationId="{C94CA646-1D1C-408B-8661-56FBD46598EB}"/>
          </ac:spMkLst>
        </pc:spChg>
        <pc:spChg chg="add mod">
          <ac:chgData name="Kevin DeRudder" userId="b8db0611-c7c8-4114-b23c-d54441a090d5" providerId="ADAL" clId="{D3ACFDFD-C8F0-48CE-8AA5-7A319E3888E1}" dt="2018-12-20T10:34:11.882" v="807" actId="207"/>
          <ac:spMkLst>
            <pc:docMk/>
            <pc:sldMk cId="312871294" sldId="315"/>
            <ac:spMk id="6" creationId="{DDAF487D-00C9-4CA0-94E0-C7E03158F5C6}"/>
          </ac:spMkLst>
        </pc:spChg>
      </pc:sldChg>
      <pc:sldChg chg="add">
        <pc:chgData name="Kevin DeRudder" userId="b8db0611-c7c8-4114-b23c-d54441a090d5" providerId="ADAL" clId="{D3ACFDFD-C8F0-48CE-8AA5-7A319E3888E1}" dt="2018-12-20T10:34:59.176" v="825"/>
        <pc:sldMkLst>
          <pc:docMk/>
          <pc:sldMk cId="4065169654" sldId="316"/>
        </pc:sldMkLst>
      </pc:sldChg>
      <pc:sldChg chg="add">
        <pc:chgData name="Kevin DeRudder" userId="b8db0611-c7c8-4114-b23c-d54441a090d5" providerId="ADAL" clId="{D3ACFDFD-C8F0-48CE-8AA5-7A319E3888E1}" dt="2018-12-20T10:35:01.415" v="826"/>
        <pc:sldMkLst>
          <pc:docMk/>
          <pc:sldMk cId="1033747100" sldId="317"/>
        </pc:sldMkLst>
      </pc:sldChg>
      <pc:sldChg chg="addSp delSp modSp add">
        <pc:chgData name="Kevin DeRudder" userId="b8db0611-c7c8-4114-b23c-d54441a090d5" providerId="ADAL" clId="{D3ACFDFD-C8F0-48CE-8AA5-7A319E3888E1}" dt="2018-12-20T10:35:46.617" v="852" actId="1076"/>
        <pc:sldMkLst>
          <pc:docMk/>
          <pc:sldMk cId="2245996008" sldId="318"/>
        </pc:sldMkLst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2" creationId="{49EB096C-6423-4C04-95C3-05C129300B8A}"/>
          </ac:spMkLst>
        </pc:spChg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3" creationId="{F4A2C9E4-2BB3-4871-96FC-5775D941135E}"/>
          </ac:spMkLst>
        </pc:spChg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4" creationId="{9BB200D3-8753-4BE0-9C9C-B9A4B1E70203}"/>
          </ac:spMkLst>
        </pc:spChg>
        <pc:spChg chg="add mod">
          <ac:chgData name="Kevin DeRudder" userId="b8db0611-c7c8-4114-b23c-d54441a090d5" providerId="ADAL" clId="{D3ACFDFD-C8F0-48CE-8AA5-7A319E3888E1}" dt="2018-12-20T10:35:30.297" v="849" actId="20577"/>
          <ac:spMkLst>
            <pc:docMk/>
            <pc:sldMk cId="2245996008" sldId="318"/>
            <ac:spMk id="5" creationId="{E7D06C36-509C-4A18-9519-C94E992917AB}"/>
          </ac:spMkLst>
        </pc:spChg>
        <pc:spChg chg="add del mod">
          <ac:chgData name="Kevin DeRudder" userId="b8db0611-c7c8-4114-b23c-d54441a090d5" providerId="ADAL" clId="{D3ACFDFD-C8F0-48CE-8AA5-7A319E3888E1}" dt="2018-12-20T10:35:32.297" v="850" actId="478"/>
          <ac:spMkLst>
            <pc:docMk/>
            <pc:sldMk cId="2245996008" sldId="318"/>
            <ac:spMk id="6" creationId="{EFAE25DE-F4E9-4710-9821-F993019E30A7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7" creationId="{15F2B702-3D5C-4434-9937-AEB8D4FBDBAA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8" creationId="{E454E5DD-7597-4FCF-9265-5003A0BC9C15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9" creationId="{19D37455-E756-4540-B35C-52DF4BF87CEC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0" creationId="{E0046207-EC8B-485B-B035-621608594274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1" creationId="{51B09B24-A867-4E72-B05F-A3DFBF0A2D54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2" creationId="{743942A0-A35C-4D18-BE33-F84D3C6C7DB2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4" creationId="{867EE38C-1E12-4E71-AF95-40C9BFAD3BAB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5" creationId="{1A0167B7-3EB7-429F-86B6-7CEEE3C614B9}"/>
          </ac:spMkLst>
        </pc:spChg>
        <pc:picChg chg="add mod">
          <ac:chgData name="Kevin DeRudder" userId="b8db0611-c7c8-4114-b23c-d54441a090d5" providerId="ADAL" clId="{D3ACFDFD-C8F0-48CE-8AA5-7A319E3888E1}" dt="2018-12-20T10:35:46.617" v="852" actId="1076"/>
          <ac:picMkLst>
            <pc:docMk/>
            <pc:sldMk cId="2245996008" sldId="318"/>
            <ac:picMk id="13" creationId="{F2234AAA-70F6-40EF-9030-6BD0AA346E0E}"/>
          </ac:picMkLst>
        </pc:pic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6" creationId="{F0B7CD6D-FC47-422A-ABDF-A68883B6E989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7" creationId="{3E71CEEB-A87A-4E40-A39D-94AB80F58461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8" creationId="{20AEBF16-B721-40B8-8F10-8A9A5D316397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9" creationId="{EF81D0B1-FFA9-4E18-96E9-C173ACD25172}"/>
          </ac:cxnSpMkLst>
        </pc:cxnChg>
      </pc:sldChg>
      <pc:sldChg chg="addSp modSp add">
        <pc:chgData name="Kevin DeRudder" userId="b8db0611-c7c8-4114-b23c-d54441a090d5" providerId="ADAL" clId="{D3ACFDFD-C8F0-48CE-8AA5-7A319E3888E1}" dt="2018-12-20T10:36:48.071" v="875" actId="1076"/>
        <pc:sldMkLst>
          <pc:docMk/>
          <pc:sldMk cId="4058452812" sldId="319"/>
        </pc:sldMkLst>
        <pc:spChg chg="mod">
          <ac:chgData name="Kevin DeRudder" userId="b8db0611-c7c8-4114-b23c-d54441a090d5" providerId="ADAL" clId="{D3ACFDFD-C8F0-48CE-8AA5-7A319E3888E1}" dt="2018-12-20T10:36:10.702" v="866" actId="20577"/>
          <ac:spMkLst>
            <pc:docMk/>
            <pc:sldMk cId="4058452812" sldId="319"/>
            <ac:spMk id="2" creationId="{D180DE21-CF21-48C7-BFA0-28220A47E14F}"/>
          </ac:spMkLst>
        </pc:spChg>
        <pc:spChg chg="mod">
          <ac:chgData name="Kevin DeRudder" userId="b8db0611-c7c8-4114-b23c-d54441a090d5" providerId="ADAL" clId="{D3ACFDFD-C8F0-48CE-8AA5-7A319E3888E1}" dt="2018-12-20T10:36:15.554" v="867"/>
          <ac:spMkLst>
            <pc:docMk/>
            <pc:sldMk cId="4058452812" sldId="319"/>
            <ac:spMk id="3" creationId="{8F7A8BEF-F90D-4745-A7DE-B425FF944DDA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4" creationId="{66CA3272-7922-4422-9A70-B4A79FCEF198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5" creationId="{0CB55431-3CE3-4CE8-AF4B-F3E6CE65E1AC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6" creationId="{F6383CC9-1FE6-4D92-B4AA-90377A8F12BD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7" creationId="{0802ABB5-5E3D-4FFE-A1DA-5D6A69D4E04B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8" creationId="{92279253-A984-492E-A63B-2F47F74F8AD3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9" creationId="{7AC8BCC6-7A7B-4CD6-AB8D-77F097F2736E}"/>
          </ac:spMkLst>
        </pc:spChg>
        <pc:spChg chg="add mod">
          <ac:chgData name="Kevin DeRudder" userId="b8db0611-c7c8-4114-b23c-d54441a090d5" providerId="ADAL" clId="{D3ACFDFD-C8F0-48CE-8AA5-7A319E3888E1}" dt="2018-12-20T10:36:48.071" v="875" actId="1076"/>
          <ac:spMkLst>
            <pc:docMk/>
            <pc:sldMk cId="4058452812" sldId="319"/>
            <ac:spMk id="11" creationId="{8A6EB630-E08D-48B7-91F5-877E261B8E42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12" creationId="{515F1F32-5129-46CA-9583-0E902BD70585}"/>
          </ac:spMkLst>
        </pc:spChg>
        <pc:spChg chg="add mod">
          <ac:chgData name="Kevin DeRudder" userId="b8db0611-c7c8-4114-b23c-d54441a090d5" providerId="ADAL" clId="{D3ACFDFD-C8F0-48CE-8AA5-7A319E3888E1}" dt="2018-12-20T10:36:39.742" v="873" actId="1035"/>
          <ac:spMkLst>
            <pc:docMk/>
            <pc:sldMk cId="4058452812" sldId="319"/>
            <ac:spMk id="15" creationId="{985A829B-A4EE-4ECD-A3CB-53892D1DBD24}"/>
          </ac:spMkLst>
        </pc:spChg>
        <pc:picChg chg="add mod">
          <ac:chgData name="Kevin DeRudder" userId="b8db0611-c7c8-4114-b23c-d54441a090d5" providerId="ADAL" clId="{D3ACFDFD-C8F0-48CE-8AA5-7A319E3888E1}" dt="2018-12-20T10:36:43.444" v="874" actId="14100"/>
          <ac:picMkLst>
            <pc:docMk/>
            <pc:sldMk cId="4058452812" sldId="319"/>
            <ac:picMk id="10" creationId="{61E8F8EC-A0E5-4DB2-B75C-19A161C25A77}"/>
          </ac:picMkLst>
        </pc:picChg>
        <pc:cxnChg chg="add mod">
          <ac:chgData name="Kevin DeRudder" userId="b8db0611-c7c8-4114-b23c-d54441a090d5" providerId="ADAL" clId="{D3ACFDFD-C8F0-48CE-8AA5-7A319E3888E1}" dt="2018-12-20T10:36:31.097" v="869" actId="1076"/>
          <ac:cxnSpMkLst>
            <pc:docMk/>
            <pc:sldMk cId="4058452812" sldId="319"/>
            <ac:cxnSpMk id="13" creationId="{1495D0C8-041F-4500-B35E-B36D324068D7}"/>
          </ac:cxnSpMkLst>
        </pc:cxnChg>
        <pc:cxnChg chg="add mod">
          <ac:chgData name="Kevin DeRudder" userId="b8db0611-c7c8-4114-b23c-d54441a090d5" providerId="ADAL" clId="{D3ACFDFD-C8F0-48CE-8AA5-7A319E3888E1}" dt="2018-12-20T10:36:31.097" v="869" actId="1076"/>
          <ac:cxnSpMkLst>
            <pc:docMk/>
            <pc:sldMk cId="4058452812" sldId="319"/>
            <ac:cxnSpMk id="14" creationId="{FAE9BCBE-6F6D-4917-9D5D-600E3DF65FDA}"/>
          </ac:cxnSpMkLst>
        </pc:cxnChg>
      </pc:sldChg>
      <pc:sldChg chg="addSp modSp add">
        <pc:chgData name="Kevin DeRudder" userId="b8db0611-c7c8-4114-b23c-d54441a090d5" providerId="ADAL" clId="{D3ACFDFD-C8F0-48CE-8AA5-7A319E3888E1}" dt="2018-12-20T10:37:58.004" v="913" actId="1076"/>
        <pc:sldMkLst>
          <pc:docMk/>
          <pc:sldMk cId="406720845" sldId="320"/>
        </pc:sldMkLst>
        <pc:spChg chg="mod">
          <ac:chgData name="Kevin DeRudder" userId="b8db0611-c7c8-4114-b23c-d54441a090d5" providerId="ADAL" clId="{D3ACFDFD-C8F0-48CE-8AA5-7A319E3888E1}" dt="2018-12-20T10:37:06.804" v="889" actId="20577"/>
          <ac:spMkLst>
            <pc:docMk/>
            <pc:sldMk cId="406720845" sldId="320"/>
            <ac:spMk id="2" creationId="{9EC79CE6-921B-479D-8F9C-EE6262EF5099}"/>
          </ac:spMkLst>
        </pc:spChg>
        <pc:spChg chg="mod">
          <ac:chgData name="Kevin DeRudder" userId="b8db0611-c7c8-4114-b23c-d54441a090d5" providerId="ADAL" clId="{D3ACFDFD-C8F0-48CE-8AA5-7A319E3888E1}" dt="2018-12-20T10:37:48.274" v="910" actId="20577"/>
          <ac:spMkLst>
            <pc:docMk/>
            <pc:sldMk cId="406720845" sldId="320"/>
            <ac:spMk id="3" creationId="{CD1E8D3C-817F-43FD-9FC5-F7789BAA3E11}"/>
          </ac:spMkLst>
        </pc:spChg>
        <pc:spChg chg="add mod">
          <ac:chgData name="Kevin DeRudder" userId="b8db0611-c7c8-4114-b23c-d54441a090d5" providerId="ADAL" clId="{D3ACFDFD-C8F0-48CE-8AA5-7A319E3888E1}" dt="2018-12-20T10:37:58.004" v="913" actId="1076"/>
          <ac:spMkLst>
            <pc:docMk/>
            <pc:sldMk cId="406720845" sldId="320"/>
            <ac:spMk id="4" creationId="{200803EF-5FEF-4F7C-86C1-3F9A2E3B518B}"/>
          </ac:spMkLst>
        </pc:spChg>
      </pc:sldChg>
      <pc:sldChg chg="addSp modSp add">
        <pc:chgData name="Kevin DeRudder" userId="b8db0611-c7c8-4114-b23c-d54441a090d5" providerId="ADAL" clId="{D3ACFDFD-C8F0-48CE-8AA5-7A319E3888E1}" dt="2018-12-20T10:38:44.708" v="955" actId="1076"/>
        <pc:sldMkLst>
          <pc:docMk/>
          <pc:sldMk cId="611721531" sldId="321"/>
        </pc:sldMkLst>
        <pc:spChg chg="mod">
          <ac:chgData name="Kevin DeRudder" userId="b8db0611-c7c8-4114-b23c-d54441a090d5" providerId="ADAL" clId="{D3ACFDFD-C8F0-48CE-8AA5-7A319E3888E1}" dt="2018-12-20T10:38:23.063" v="949" actId="20577"/>
          <ac:spMkLst>
            <pc:docMk/>
            <pc:sldMk cId="611721531" sldId="321"/>
            <ac:spMk id="2" creationId="{1AAD88CC-8E30-4639-AB11-B27B91EC85A6}"/>
          </ac:spMkLst>
        </pc:spChg>
        <pc:spChg chg="mod">
          <ac:chgData name="Kevin DeRudder" userId="b8db0611-c7c8-4114-b23c-d54441a090d5" providerId="ADAL" clId="{D3ACFDFD-C8F0-48CE-8AA5-7A319E3888E1}" dt="2018-12-20T10:38:29.830" v="950"/>
          <ac:spMkLst>
            <pc:docMk/>
            <pc:sldMk cId="611721531" sldId="321"/>
            <ac:spMk id="3" creationId="{86F700E5-C85D-47ED-84B3-3177610053E5}"/>
          </ac:spMkLst>
        </pc:spChg>
        <pc:spChg chg="add mod">
          <ac:chgData name="Kevin DeRudder" userId="b8db0611-c7c8-4114-b23c-d54441a090d5" providerId="ADAL" clId="{D3ACFDFD-C8F0-48CE-8AA5-7A319E3888E1}" dt="2018-12-20T10:38:44.708" v="955" actId="1076"/>
          <ac:spMkLst>
            <pc:docMk/>
            <pc:sldMk cId="611721531" sldId="321"/>
            <ac:spMk id="4" creationId="{4CD0E9EF-0C70-4D7D-9E83-C260AFA20F1B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39:04.630" v="959" actId="1076"/>
        <pc:sldMkLst>
          <pc:docMk/>
          <pc:sldMk cId="3836610964" sldId="322"/>
        </pc:sldMkLst>
        <pc:spChg chg="del">
          <ac:chgData name="Kevin DeRudder" userId="b8db0611-c7c8-4114-b23c-d54441a090d5" providerId="ADAL" clId="{D3ACFDFD-C8F0-48CE-8AA5-7A319E3888E1}" dt="2018-12-20T10:38:59.943" v="957"/>
          <ac:spMkLst>
            <pc:docMk/>
            <pc:sldMk cId="3836610964" sldId="322"/>
            <ac:spMk id="2" creationId="{C37820E8-56BC-432A-AB83-B793DD215D81}"/>
          </ac:spMkLst>
        </pc:spChg>
        <pc:spChg chg="del">
          <ac:chgData name="Kevin DeRudder" userId="b8db0611-c7c8-4114-b23c-d54441a090d5" providerId="ADAL" clId="{D3ACFDFD-C8F0-48CE-8AA5-7A319E3888E1}" dt="2018-12-20T10:38:59.943" v="957"/>
          <ac:spMkLst>
            <pc:docMk/>
            <pc:sldMk cId="3836610964" sldId="322"/>
            <ac:spMk id="3" creationId="{52AB4A08-7D3D-4C2A-A8DF-5948A4A15D8E}"/>
          </ac:spMkLst>
        </pc:spChg>
        <pc:spChg chg="add mod">
          <ac:chgData name="Kevin DeRudder" userId="b8db0611-c7c8-4114-b23c-d54441a090d5" providerId="ADAL" clId="{D3ACFDFD-C8F0-48CE-8AA5-7A319E3888E1}" dt="2018-12-20T10:39:04.630" v="959" actId="1076"/>
          <ac:spMkLst>
            <pc:docMk/>
            <pc:sldMk cId="3836610964" sldId="322"/>
            <ac:spMk id="5" creationId="{36D0BC92-3461-49C1-BB93-E2A54E385EEF}"/>
          </ac:spMkLst>
        </pc:spChg>
        <pc:picChg chg="add mod">
          <ac:chgData name="Kevin DeRudder" userId="b8db0611-c7c8-4114-b23c-d54441a090d5" providerId="ADAL" clId="{D3ACFDFD-C8F0-48CE-8AA5-7A319E3888E1}" dt="2018-12-20T10:39:04.630" v="959" actId="1076"/>
          <ac:picMkLst>
            <pc:docMk/>
            <pc:sldMk cId="3836610964" sldId="322"/>
            <ac:picMk id="4" creationId="{A346D5C4-D3BB-49FF-AA28-305F9D0354AA}"/>
          </ac:picMkLst>
        </pc:picChg>
      </pc:sldChg>
      <pc:sldChg chg="addSp delSp modSp add">
        <pc:chgData name="Kevin DeRudder" userId="b8db0611-c7c8-4114-b23c-d54441a090d5" providerId="ADAL" clId="{D3ACFDFD-C8F0-48CE-8AA5-7A319E3888E1}" dt="2018-12-20T10:39:35.723" v="991" actId="1076"/>
        <pc:sldMkLst>
          <pc:docMk/>
          <pc:sldMk cId="3867353700" sldId="323"/>
        </pc:sldMkLst>
        <pc:spChg chg="add mod">
          <ac:chgData name="Kevin DeRudder" userId="b8db0611-c7c8-4114-b23c-d54441a090d5" providerId="ADAL" clId="{D3ACFDFD-C8F0-48CE-8AA5-7A319E3888E1}" dt="2018-12-20T10:39:19.679" v="988" actId="20577"/>
          <ac:spMkLst>
            <pc:docMk/>
            <pc:sldMk cId="3867353700" sldId="323"/>
            <ac:spMk id="2" creationId="{8DB9A20E-0DB2-41FE-BA02-434F80CFF8DA}"/>
          </ac:spMkLst>
        </pc:spChg>
        <pc:spChg chg="add del mod">
          <ac:chgData name="Kevin DeRudder" userId="b8db0611-c7c8-4114-b23c-d54441a090d5" providerId="ADAL" clId="{D3ACFDFD-C8F0-48CE-8AA5-7A319E3888E1}" dt="2018-12-20T10:39:30.345" v="989" actId="478"/>
          <ac:spMkLst>
            <pc:docMk/>
            <pc:sldMk cId="3867353700" sldId="323"/>
            <ac:spMk id="3" creationId="{49CF5EF0-66F4-4717-B39A-CE08392B11A6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4" creationId="{E27CD61E-5097-47F7-AFE0-04359EB6BAB5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5" creationId="{3F60713D-12B7-4CF3-8853-28A30F8FDE26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6" creationId="{EDD1417C-BC32-4253-ACEF-DBE9871C9BFD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7" creationId="{61D2CC38-5116-4590-9D50-35A1D8AF8FA7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8" creationId="{345CE384-E64D-46F5-AE00-DBAFC19BAD93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9" creationId="{B67CF24D-B83F-4424-ACF1-0E53E18BBD1D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1" creationId="{293FB7B5-1C33-4436-AF5D-6816418468D9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2" creationId="{A44548B9-3B85-4DF8-A26F-27797DB372B0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5" creationId="{E577E75A-EEB2-4489-A892-4ED180A4A93C}"/>
          </ac:spMkLst>
        </pc:spChg>
        <pc:picChg chg="add mod">
          <ac:chgData name="Kevin DeRudder" userId="b8db0611-c7c8-4114-b23c-d54441a090d5" providerId="ADAL" clId="{D3ACFDFD-C8F0-48CE-8AA5-7A319E3888E1}" dt="2018-12-20T10:39:35.723" v="991" actId="1076"/>
          <ac:picMkLst>
            <pc:docMk/>
            <pc:sldMk cId="3867353700" sldId="323"/>
            <ac:picMk id="10" creationId="{9EE15D27-9CE1-4B0F-AC77-5DCC7BC1E7FC}"/>
          </ac:picMkLst>
        </pc:picChg>
        <pc:cxnChg chg="add mod">
          <ac:chgData name="Kevin DeRudder" userId="b8db0611-c7c8-4114-b23c-d54441a090d5" providerId="ADAL" clId="{D3ACFDFD-C8F0-48CE-8AA5-7A319E3888E1}" dt="2018-12-20T10:39:35.723" v="991" actId="1076"/>
          <ac:cxnSpMkLst>
            <pc:docMk/>
            <pc:sldMk cId="3867353700" sldId="323"/>
            <ac:cxnSpMk id="13" creationId="{34962095-6C37-4AFD-9A0E-96B4B58F73D0}"/>
          </ac:cxnSpMkLst>
        </pc:cxnChg>
        <pc:cxnChg chg="add mod">
          <ac:chgData name="Kevin DeRudder" userId="b8db0611-c7c8-4114-b23c-d54441a090d5" providerId="ADAL" clId="{D3ACFDFD-C8F0-48CE-8AA5-7A319E3888E1}" dt="2018-12-20T10:39:35.723" v="991" actId="1076"/>
          <ac:cxnSpMkLst>
            <pc:docMk/>
            <pc:sldMk cId="3867353700" sldId="323"/>
            <ac:cxnSpMk id="14" creationId="{43B06AC0-E292-426A-9113-90A2DE488326}"/>
          </ac:cxnSpMkLst>
        </pc:cxnChg>
      </pc:sldChg>
      <pc:sldChg chg="addSp delSp modSp add modAnim">
        <pc:chgData name="Kevin DeRudder" userId="b8db0611-c7c8-4114-b23c-d54441a090d5" providerId="ADAL" clId="{D3ACFDFD-C8F0-48CE-8AA5-7A319E3888E1}" dt="2018-12-20T10:40:28.857" v="1021"/>
        <pc:sldMkLst>
          <pc:docMk/>
          <pc:sldMk cId="637652015" sldId="324"/>
        </pc:sldMkLst>
        <pc:spChg chg="mod">
          <ac:chgData name="Kevin DeRudder" userId="b8db0611-c7c8-4114-b23c-d54441a090d5" providerId="ADAL" clId="{D3ACFDFD-C8F0-48CE-8AA5-7A319E3888E1}" dt="2018-12-20T10:39:51.256" v="1011" actId="20577"/>
          <ac:spMkLst>
            <pc:docMk/>
            <pc:sldMk cId="637652015" sldId="324"/>
            <ac:spMk id="2" creationId="{CD04A643-277A-4485-9802-325F07A0D1A9}"/>
          </ac:spMkLst>
        </pc:spChg>
        <pc:spChg chg="add del">
          <ac:chgData name="Kevin DeRudder" userId="b8db0611-c7c8-4114-b23c-d54441a090d5" providerId="ADAL" clId="{D3ACFDFD-C8F0-48CE-8AA5-7A319E3888E1}" dt="2018-12-20T10:39:58.541" v="1014" actId="478"/>
          <ac:spMkLst>
            <pc:docMk/>
            <pc:sldMk cId="637652015" sldId="324"/>
            <ac:spMk id="3" creationId="{25FCE6B3-948D-46EA-A65A-005A098F2964}"/>
          </ac:spMkLst>
        </pc:spChg>
        <pc:spChg chg="add del mod">
          <ac:chgData name="Kevin DeRudder" userId="b8db0611-c7c8-4114-b23c-d54441a090d5" providerId="ADAL" clId="{D3ACFDFD-C8F0-48CE-8AA5-7A319E3888E1}" dt="2018-12-20T10:39:57.106" v="1013"/>
          <ac:spMkLst>
            <pc:docMk/>
            <pc:sldMk cId="637652015" sldId="324"/>
            <ac:spMk id="4" creationId="{9163A82D-16BD-4338-9048-E55D0A5117E0}"/>
          </ac:spMkLst>
        </pc:spChg>
        <pc:spChg chg="add mod">
          <ac:chgData name="Kevin DeRudder" userId="b8db0611-c7c8-4114-b23c-d54441a090d5" providerId="ADAL" clId="{D3ACFDFD-C8F0-48CE-8AA5-7A319E3888E1}" dt="2018-12-20T10:40:07.149" v="1017" actId="1076"/>
          <ac:spMkLst>
            <pc:docMk/>
            <pc:sldMk cId="637652015" sldId="324"/>
            <ac:spMk id="5" creationId="{1135A130-B76B-401D-B614-3454F33C2F0D}"/>
          </ac:spMkLst>
        </pc:spChg>
        <pc:cxnChg chg="add mod">
          <ac:chgData name="Kevin DeRudder" userId="b8db0611-c7c8-4114-b23c-d54441a090d5" providerId="ADAL" clId="{D3ACFDFD-C8F0-48CE-8AA5-7A319E3888E1}" dt="2018-12-20T10:40:26.241" v="1020" actId="208"/>
          <ac:cxnSpMkLst>
            <pc:docMk/>
            <pc:sldMk cId="637652015" sldId="324"/>
            <ac:cxnSpMk id="6" creationId="{B085F664-4077-4F96-B680-4F73CCCA4A78}"/>
          </ac:cxnSpMkLst>
        </pc:cxnChg>
        <pc:cxnChg chg="add mod">
          <ac:chgData name="Kevin DeRudder" userId="b8db0611-c7c8-4114-b23c-d54441a090d5" providerId="ADAL" clId="{D3ACFDFD-C8F0-48CE-8AA5-7A319E3888E1}" dt="2018-12-20T10:40:26.241" v="1020" actId="208"/>
          <ac:cxnSpMkLst>
            <pc:docMk/>
            <pc:sldMk cId="637652015" sldId="324"/>
            <ac:cxnSpMk id="7" creationId="{6FAA047F-AF15-4B92-A2F5-B49BA9768121}"/>
          </ac:cxnSpMkLst>
        </pc:cxnChg>
      </pc:sldChg>
      <pc:sldChg chg="modSp add">
        <pc:chgData name="Kevin DeRudder" userId="b8db0611-c7c8-4114-b23c-d54441a090d5" providerId="ADAL" clId="{D3ACFDFD-C8F0-48CE-8AA5-7A319E3888E1}" dt="2018-12-20T10:40:52.365" v="1028" actId="20577"/>
        <pc:sldMkLst>
          <pc:docMk/>
          <pc:sldMk cId="571899496" sldId="325"/>
        </pc:sldMkLst>
        <pc:spChg chg="mod">
          <ac:chgData name="Kevin DeRudder" userId="b8db0611-c7c8-4114-b23c-d54441a090d5" providerId="ADAL" clId="{D3ACFDFD-C8F0-48CE-8AA5-7A319E3888E1}" dt="2018-12-20T10:40:52.365" v="1028" actId="20577"/>
          <ac:spMkLst>
            <pc:docMk/>
            <pc:sldMk cId="571899496" sldId="325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44:26.661" v="1146" actId="208"/>
        <pc:sldMkLst>
          <pc:docMk/>
          <pc:sldMk cId="2776777008" sldId="326"/>
        </pc:sldMkLst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2" creationId="{8CA6963A-1E6A-41C5-BF8F-F7CC3284C618}"/>
          </ac:spMkLst>
        </pc:spChg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3" creationId="{35666761-BD5F-4422-9025-BFE0E4FF1E07}"/>
          </ac:spMkLst>
        </pc:spChg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4" creationId="{85896E31-13DD-4CAC-8B7B-E63111300912}"/>
          </ac:spMkLst>
        </pc:spChg>
        <pc:spChg chg="add mod">
          <ac:chgData name="Kevin DeRudder" userId="b8db0611-c7c8-4114-b23c-d54441a090d5" providerId="ADAL" clId="{D3ACFDFD-C8F0-48CE-8AA5-7A319E3888E1}" dt="2018-12-20T10:42:06.580" v="1044" actId="20577"/>
          <ac:spMkLst>
            <pc:docMk/>
            <pc:sldMk cId="2776777008" sldId="326"/>
            <ac:spMk id="5" creationId="{831859EA-B31C-4D54-8DD3-BC9830EA6657}"/>
          </ac:spMkLst>
        </pc:spChg>
        <pc:spChg chg="add mod">
          <ac:chgData name="Kevin DeRudder" userId="b8db0611-c7c8-4114-b23c-d54441a090d5" providerId="ADAL" clId="{D3ACFDFD-C8F0-48CE-8AA5-7A319E3888E1}" dt="2018-12-20T10:42:42.481" v="1141" actId="20577"/>
          <ac:spMkLst>
            <pc:docMk/>
            <pc:sldMk cId="2776777008" sldId="326"/>
            <ac:spMk id="6" creationId="{D70836F5-B025-4455-B355-1E69F50E7A0B}"/>
          </ac:spMkLst>
        </pc:spChg>
        <pc:spChg chg="add mod">
          <ac:chgData name="Kevin DeRudder" userId="b8db0611-c7c8-4114-b23c-d54441a090d5" providerId="ADAL" clId="{D3ACFDFD-C8F0-48CE-8AA5-7A319E3888E1}" dt="2018-12-20T10:44:26.661" v="1146" actId="208"/>
          <ac:spMkLst>
            <pc:docMk/>
            <pc:sldMk cId="2776777008" sldId="326"/>
            <ac:spMk id="7" creationId="{B3B53492-D331-4A30-88BA-B79997D143E9}"/>
          </ac:spMkLst>
        </pc:spChg>
      </pc:sldChg>
      <pc:sldChg chg="addSp modSp add">
        <pc:chgData name="Kevin DeRudder" userId="b8db0611-c7c8-4114-b23c-d54441a090d5" providerId="ADAL" clId="{D3ACFDFD-C8F0-48CE-8AA5-7A319E3888E1}" dt="2018-12-20T10:46:01.715" v="1183" actId="1076"/>
        <pc:sldMkLst>
          <pc:docMk/>
          <pc:sldMk cId="2218706023" sldId="327"/>
        </pc:sldMkLst>
        <pc:spChg chg="mod">
          <ac:chgData name="Kevin DeRudder" userId="b8db0611-c7c8-4114-b23c-d54441a090d5" providerId="ADAL" clId="{D3ACFDFD-C8F0-48CE-8AA5-7A319E3888E1}" dt="2018-12-20T10:45:12.363" v="1161" actId="2711"/>
          <ac:spMkLst>
            <pc:docMk/>
            <pc:sldMk cId="2218706023" sldId="327"/>
            <ac:spMk id="2" creationId="{6C398483-E60F-4DF3-8975-16CA25FBE8C2}"/>
          </ac:spMkLst>
        </pc:spChg>
        <pc:spChg chg="mod">
          <ac:chgData name="Kevin DeRudder" userId="b8db0611-c7c8-4114-b23c-d54441a090d5" providerId="ADAL" clId="{D3ACFDFD-C8F0-48CE-8AA5-7A319E3888E1}" dt="2018-12-20T10:45:28.388" v="1165" actId="1076"/>
          <ac:spMkLst>
            <pc:docMk/>
            <pc:sldMk cId="2218706023" sldId="327"/>
            <ac:spMk id="3" creationId="{D96FE0C7-0942-4773-8DF5-208E7627B6BE}"/>
          </ac:spMkLst>
        </pc:spChg>
        <pc:spChg chg="add mod">
          <ac:chgData name="Kevin DeRudder" userId="b8db0611-c7c8-4114-b23c-d54441a090d5" providerId="ADAL" clId="{D3ACFDFD-C8F0-48CE-8AA5-7A319E3888E1}" dt="2018-12-20T10:46:01.715" v="1183" actId="1076"/>
          <ac:spMkLst>
            <pc:docMk/>
            <pc:sldMk cId="2218706023" sldId="327"/>
            <ac:spMk id="4" creationId="{F83D15A5-ED57-416E-8AD4-D2B355904277}"/>
          </ac:spMkLst>
        </pc:spChg>
      </pc:sldChg>
      <pc:sldChg chg="modSp add">
        <pc:chgData name="Kevin DeRudder" userId="b8db0611-c7c8-4114-b23c-d54441a090d5" providerId="ADAL" clId="{D3ACFDFD-C8F0-48CE-8AA5-7A319E3888E1}" dt="2018-12-20T10:46:59.715" v="1201" actId="2711"/>
        <pc:sldMkLst>
          <pc:docMk/>
          <pc:sldMk cId="1796149924" sldId="328"/>
        </pc:sldMkLst>
        <pc:spChg chg="mod">
          <ac:chgData name="Kevin DeRudder" userId="b8db0611-c7c8-4114-b23c-d54441a090d5" providerId="ADAL" clId="{D3ACFDFD-C8F0-48CE-8AA5-7A319E3888E1}" dt="2018-12-20T10:46:59.715" v="1201" actId="2711"/>
          <ac:spMkLst>
            <pc:docMk/>
            <pc:sldMk cId="1796149924" sldId="328"/>
            <ac:spMk id="2" creationId="{917D5FEA-512A-48BE-8CDA-CF36F88733EE}"/>
          </ac:spMkLst>
        </pc:spChg>
        <pc:spChg chg="mod">
          <ac:chgData name="Kevin DeRudder" userId="b8db0611-c7c8-4114-b23c-d54441a090d5" providerId="ADAL" clId="{D3ACFDFD-C8F0-48CE-8AA5-7A319E3888E1}" dt="2018-12-20T10:46:45.522" v="1200" actId="255"/>
          <ac:spMkLst>
            <pc:docMk/>
            <pc:sldMk cId="1796149924" sldId="328"/>
            <ac:spMk id="3" creationId="{4CCDFBCC-793A-4DE6-9F8A-4982A2E1FBAA}"/>
          </ac:spMkLst>
        </pc:spChg>
      </pc:sldChg>
      <pc:sldChg chg="modSp add">
        <pc:chgData name="Kevin DeRudder" userId="b8db0611-c7c8-4114-b23c-d54441a090d5" providerId="ADAL" clId="{D3ACFDFD-C8F0-48CE-8AA5-7A319E3888E1}" dt="2018-12-20T10:47:59.450" v="1222" actId="20577"/>
        <pc:sldMkLst>
          <pc:docMk/>
          <pc:sldMk cId="1247695102" sldId="329"/>
        </pc:sldMkLst>
        <pc:spChg chg="mod">
          <ac:chgData name="Kevin DeRudder" userId="b8db0611-c7c8-4114-b23c-d54441a090d5" providerId="ADAL" clId="{D3ACFDFD-C8F0-48CE-8AA5-7A319E3888E1}" dt="2018-12-20T10:47:21.452" v="1217" actId="2711"/>
          <ac:spMkLst>
            <pc:docMk/>
            <pc:sldMk cId="1247695102" sldId="329"/>
            <ac:spMk id="2" creationId="{1FC4C294-F44E-4751-8250-DCA19432874F}"/>
          </ac:spMkLst>
        </pc:spChg>
        <pc:spChg chg="mod">
          <ac:chgData name="Kevin DeRudder" userId="b8db0611-c7c8-4114-b23c-d54441a090d5" providerId="ADAL" clId="{D3ACFDFD-C8F0-48CE-8AA5-7A319E3888E1}" dt="2018-12-20T10:47:59.450" v="1222" actId="20577"/>
          <ac:spMkLst>
            <pc:docMk/>
            <pc:sldMk cId="1247695102" sldId="329"/>
            <ac:spMk id="3" creationId="{BC175BC3-76BA-41C2-BE7E-F1870B8395A7}"/>
          </ac:spMkLst>
        </pc:spChg>
      </pc:sldChg>
      <pc:sldChg chg="modSp add">
        <pc:chgData name="Kevin DeRudder" userId="b8db0611-c7c8-4114-b23c-d54441a090d5" providerId="ADAL" clId="{D3ACFDFD-C8F0-48CE-8AA5-7A319E3888E1}" dt="2018-12-20T10:48:20.380" v="1252"/>
        <pc:sldMkLst>
          <pc:docMk/>
          <pc:sldMk cId="3837261265" sldId="330"/>
        </pc:sldMkLst>
        <pc:spChg chg="mod">
          <ac:chgData name="Kevin DeRudder" userId="b8db0611-c7c8-4114-b23c-d54441a090d5" providerId="ADAL" clId="{D3ACFDFD-C8F0-48CE-8AA5-7A319E3888E1}" dt="2018-12-20T10:48:15.250" v="1251" actId="20577"/>
          <ac:spMkLst>
            <pc:docMk/>
            <pc:sldMk cId="3837261265" sldId="330"/>
            <ac:spMk id="2" creationId="{896C8B73-5C45-4352-955D-5E173116EE01}"/>
          </ac:spMkLst>
        </pc:spChg>
        <pc:spChg chg="mod">
          <ac:chgData name="Kevin DeRudder" userId="b8db0611-c7c8-4114-b23c-d54441a090d5" providerId="ADAL" clId="{D3ACFDFD-C8F0-48CE-8AA5-7A319E3888E1}" dt="2018-12-20T10:48:20.380" v="1252"/>
          <ac:spMkLst>
            <pc:docMk/>
            <pc:sldMk cId="3837261265" sldId="330"/>
            <ac:spMk id="3" creationId="{12B403B1-D7B0-422D-892C-CD27E6F0AA4C}"/>
          </ac:spMkLst>
        </pc:spChg>
      </pc:sld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/bar-talk/error-handling-with-angular-6-tips-and-best-practices192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21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06-01-19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06-01-19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Building an Angular Application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60C7-C0FD-1B4E-BF66-D711BC17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dev-life be without hello-world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0CECEC-C79A-7C4C-AB50-3FEC5C86ED95}"/>
              </a:ext>
            </a:extLst>
          </p:cNvPr>
          <p:cNvSpPr/>
          <p:nvPr/>
        </p:nvSpPr>
        <p:spPr>
          <a:xfrm>
            <a:off x="217924" y="1003346"/>
            <a:ext cx="10066617" cy="45243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Component,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'@angular/core'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@Component({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selector: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'app-hello-world'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templateUrl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'./hello-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world.component.html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styleUrls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[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'./hello-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world.component.scss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HelloWorldComponent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 }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ngOnInit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lvl="1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047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B210926-2323-FB4C-ACBF-D3E645F7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58" y="1423399"/>
            <a:ext cx="6140722" cy="4294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135DF-B466-7048-A362-9D69C125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photo-details component</a:t>
            </a:r>
          </a:p>
        </p:txBody>
      </p:sp>
    </p:spTree>
    <p:extLst>
      <p:ext uri="{BB962C8B-B14F-4D97-AF65-F5344CB8AC3E}">
        <p14:creationId xmlns:p14="http://schemas.microsoft.com/office/powerpoint/2010/main" val="8475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31A3-C59D-F546-8BFB-460A2EB4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photo-details component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6957D72-B5A8-5F4B-9315-95116C87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69" y="768151"/>
            <a:ext cx="5976700" cy="52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Generate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2889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D0CA843-D651-914B-9FAE-12850DFA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58" y="1423400"/>
            <a:ext cx="6140722" cy="4294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857E77-45D0-E848-A557-C879706D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91E02-F527-A345-908B-C6A9F947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 generate model &lt;</a:t>
            </a:r>
            <a:r>
              <a:rPr lang="en-US" dirty="0" err="1"/>
              <a:t>model_name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9714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1CED-B0ED-2946-9BBB-21CCF907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21197-F818-464A-969B-8F9946F4280A}"/>
              </a:ext>
            </a:extLst>
          </p:cNvPr>
          <p:cNvSpPr/>
          <p:nvPr/>
        </p:nvSpPr>
        <p:spPr>
          <a:xfrm>
            <a:off x="403123" y="884653"/>
            <a:ext cx="100858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IPhoto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string;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title: string;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toUrl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():string;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Photo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Photo{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url:string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title:string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){}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toUrl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():string{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.title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802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Models and Components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4651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2C19A7E-7157-964A-A06F-047E4A9A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58" y="1423400"/>
            <a:ext cx="6140722" cy="4294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F09A1F-BC86-5D42-9163-0A85377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photo-list component</a:t>
            </a:r>
          </a:p>
        </p:txBody>
      </p:sp>
    </p:spTree>
    <p:extLst>
      <p:ext uri="{BB962C8B-B14F-4D97-AF65-F5344CB8AC3E}">
        <p14:creationId xmlns:p14="http://schemas.microsoft.com/office/powerpoint/2010/main" val="129767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BF0532F-1E2E-134F-8ADF-86E545DB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11" y="1423400"/>
            <a:ext cx="6140722" cy="4294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3C953-F779-8644-A881-7FA8E717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photo-list-item component</a:t>
            </a:r>
          </a:p>
        </p:txBody>
      </p:sp>
    </p:spTree>
    <p:extLst>
      <p:ext uri="{BB962C8B-B14F-4D97-AF65-F5344CB8AC3E}">
        <p14:creationId xmlns:p14="http://schemas.microsoft.com/office/powerpoint/2010/main" val="196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AFFFA5D-1E1C-814C-9769-41080355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79"/>
            <a:ext cx="10688638" cy="56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By the end of this topic you will learn how to setup an angular application and build your first components</a:t>
            </a:r>
          </a:p>
          <a:p>
            <a:endParaRPr lang="nl-BE" sz="2400" dirty="0"/>
          </a:p>
          <a:p>
            <a:r>
              <a:rPr lang="nl-BE" sz="2400" dirty="0"/>
              <a:t>This chapter will help you understand the following</a:t>
            </a:r>
          </a:p>
          <a:p>
            <a:r>
              <a:rPr lang="nl-BE" sz="2400"/>
              <a:t>topics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19DE-113A-764E-AC01-6637EA9A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model to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1A89E-8B42-BD48-ABFE-6C95707B9932}"/>
              </a:ext>
            </a:extLst>
          </p:cNvPr>
          <p:cNvSpPr/>
          <p:nvPr/>
        </p:nvSpPr>
        <p:spPr>
          <a:xfrm>
            <a:off x="398014" y="681227"/>
            <a:ext cx="991091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Photo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"./../models/photo"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Component,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"@angular/core"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@Component({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selector: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"app-photo-list-item"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templateUrl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"./photo-list-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item.component.html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styleUrls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[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"./photo-list-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item.component.scss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PhotoListItemComponent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photo: Photo =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picsum.photos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/g/500?random"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"random photo"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{}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ngOnInit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078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4A95-B8B9-EA48-A278-3E65AD72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model to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85F06-3626-E14D-99E5-381290A4B5B8}"/>
              </a:ext>
            </a:extLst>
          </p:cNvPr>
          <p:cNvSpPr/>
          <p:nvPr/>
        </p:nvSpPr>
        <p:spPr>
          <a:xfrm>
            <a:off x="580103" y="1103507"/>
            <a:ext cx="95569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&lt;div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"c-photo-list-item"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&lt;figure&gt;</a:t>
            </a:r>
          </a:p>
          <a:p>
            <a:pPr lvl="1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"c-photo-details__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img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"{{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photo.url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}}"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alt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"{{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photo.title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}}"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"{{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photo.title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}}"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/&gt;</a:t>
            </a:r>
          </a:p>
          <a:p>
            <a:pPr lvl="2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figcaption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&lt;span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"c-photo-details__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url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{{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photo.title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}}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2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figcaption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</a:p>
          <a:p>
            <a:pPr lvl="2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&lt;/figure&gt;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17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Input parameters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6712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F61006-85CC-E646-94C3-2F4EF23B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 to child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DC905-5ECA-F94E-BE30-A5782E4E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Input in child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F7D3E-BF1D-6D41-9174-F4ABD8B60851}"/>
              </a:ext>
            </a:extLst>
          </p:cNvPr>
          <p:cNvSpPr/>
          <p:nvPr/>
        </p:nvSpPr>
        <p:spPr>
          <a:xfrm>
            <a:off x="840465" y="1733278"/>
            <a:ext cx="94881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 Component,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u="sng" dirty="0">
                <a:solidFill>
                  <a:srgbClr val="000000"/>
                </a:solidFill>
                <a:latin typeface="Menlo" panose="020B060903080402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}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"@angular/core"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@Component({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/*…*/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PhotoListItemComponent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b="1" u="sng" dirty="0">
                <a:solidFill>
                  <a:srgbClr val="000000"/>
                </a:solidFill>
                <a:latin typeface="Menlo" panose="020B0609030804020204" pitchFamily="49" charset="0"/>
              </a:rPr>
              <a:t>@Input() </a:t>
            </a:r>
            <a:r>
              <a:rPr lang="en-US" b="1" u="sng" dirty="0" err="1">
                <a:solidFill>
                  <a:srgbClr val="000000"/>
                </a:solidFill>
                <a:latin typeface="Menlo" panose="020B0609030804020204" pitchFamily="49" charset="0"/>
              </a:rPr>
              <a:t>photo:Photo</a:t>
            </a:r>
            <a:r>
              <a:rPr lang="en-US" b="1" u="sng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{}</a:t>
            </a:r>
          </a:p>
          <a:p>
            <a:pPr lvl="1"/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ngOnInit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 {}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972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06B-0822-C545-8ECC-4F32A0B4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 to child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02D3-66FC-C043-BFCE-8602E462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u="sng" dirty="0">
                <a:latin typeface="Consolas" panose="020B0609020204030204" pitchFamily="49" charset="0"/>
                <a:cs typeface="Consolas" panose="020B0609020204030204" pitchFamily="49" charset="0"/>
              </a:rPr>
              <a:t>[attribute]</a:t>
            </a:r>
            <a:r>
              <a:rPr lang="en-US" dirty="0"/>
              <a:t> to pass object to child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087-6366-874D-811B-F75DA43D42F5}"/>
              </a:ext>
            </a:extLst>
          </p:cNvPr>
          <p:cNvSpPr/>
          <p:nvPr/>
        </p:nvSpPr>
        <p:spPr>
          <a:xfrm>
            <a:off x="821481" y="4015146"/>
            <a:ext cx="9458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Photos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&lt;/h2&gt;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&lt;li&gt;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	&lt;app-photo-list-item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Menlo" panose="020B0609030804020204" pitchFamily="49" charset="0"/>
              </a:rPr>
              <a:t>[photo]</a:t>
            </a:r>
            <a:r>
              <a:rPr lang="en-US" sz="1600" b="1" u="sng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b="1" u="sng" dirty="0">
                <a:solidFill>
                  <a:srgbClr val="0000FF"/>
                </a:solidFill>
                <a:latin typeface="Menlo" panose="020B0609030804020204" pitchFamily="49" charset="0"/>
              </a:rPr>
              <a:t>"photo"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&gt;&lt;/app-photo-list-item&gt;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&lt;/li&gt;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05FDAC-5CD9-2F44-8DBA-AD5A63447CAF}"/>
              </a:ext>
            </a:extLst>
          </p:cNvPr>
          <p:cNvSpPr/>
          <p:nvPr/>
        </p:nvSpPr>
        <p:spPr>
          <a:xfrm>
            <a:off x="830634" y="1638490"/>
            <a:ext cx="945863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PhotoListComponent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photo: Photo =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</a:p>
          <a:p>
            <a:pPr lvl="2"/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picsum.photos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/g/500?random"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lvl="2"/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"random photo"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() {}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0487D1-943E-5B45-B296-3A3B60D604C5}"/>
              </a:ext>
            </a:extLst>
          </p:cNvPr>
          <p:cNvCxnSpPr>
            <a:cxnSpLocks/>
          </p:cNvCxnSpPr>
          <p:nvPr/>
        </p:nvCxnSpPr>
        <p:spPr>
          <a:xfrm>
            <a:off x="-304800" y="3848491"/>
            <a:ext cx="1139558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68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AFFFA5D-1E1C-814C-9769-41080355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79"/>
            <a:ext cx="10688638" cy="56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Directives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05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F6965A-D0A8-D640-86FE-561BC00A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ngFor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34305-D049-F448-A332-1A19418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multiple photos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13B118-FE5B-9D40-AD07-71072A72F0A7}"/>
              </a:ext>
            </a:extLst>
          </p:cNvPr>
          <p:cNvSpPr/>
          <p:nvPr/>
        </p:nvSpPr>
        <p:spPr>
          <a:xfrm>
            <a:off x="904569" y="4121794"/>
            <a:ext cx="942402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&lt;li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ngFor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"let p of photos"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	&lt;app-photo-list-item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[photo]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"p"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&gt;&lt;/app-photo-list-item&gt;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&lt;/li&gt;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7B848-AB9C-EB43-93B8-CF3C486DB600}"/>
              </a:ext>
            </a:extLst>
          </p:cNvPr>
          <p:cNvCxnSpPr>
            <a:cxnSpLocks/>
          </p:cNvCxnSpPr>
          <p:nvPr/>
        </p:nvCxnSpPr>
        <p:spPr>
          <a:xfrm>
            <a:off x="-273263" y="3760001"/>
            <a:ext cx="1139558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1E4F0DC-D7AB-C645-9209-BE290E88B169}"/>
              </a:ext>
            </a:extLst>
          </p:cNvPr>
          <p:cNvSpPr/>
          <p:nvPr/>
        </p:nvSpPr>
        <p:spPr>
          <a:xfrm>
            <a:off x="904569" y="2041577"/>
            <a:ext cx="942402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photos: Photo[] = [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picsum.photos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/g/500?random"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"random photo"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picsum.photos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/g/500?random"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"random photo"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picsum.photos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/g/500?random"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"random photo"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11106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FB3B720-4DA6-564C-BF14-E2B52E1E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86" y="-1"/>
            <a:ext cx="7978865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195C-44D9-2249-AE9A-B8BB46ED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ngIf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6EC91-E2FB-EC4D-8F18-B92F5910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show the photos section when there are photos available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879F4-A736-6B41-8B96-BEF3F3CFFEB7}"/>
              </a:ext>
            </a:extLst>
          </p:cNvPr>
          <p:cNvSpPr/>
          <p:nvPr/>
        </p:nvSpPr>
        <p:spPr>
          <a:xfrm>
            <a:off x="815757" y="1734469"/>
            <a:ext cx="94338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&lt;h2&gt;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Photos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&lt;/h2&gt;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ngIf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"photos &amp;&amp;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photos.length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D3131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=0"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No saved photos to display</a:t>
            </a: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&lt;/p&gt;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ngIf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"photos &amp;&amp;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photos.length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&gt; 0"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&lt;li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ngFor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"let p of photos"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&lt;app-photo-list-item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[photo]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"p"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&gt;&lt;/app-photo-list-item&gt;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&lt;/li&gt;</a:t>
            </a:r>
          </a:p>
          <a:p>
            <a:pPr lvl="1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4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/>
              <a:t>Create the application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374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Events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6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2932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78F738-85F7-8B4B-B870-69E96C85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 by completing the form</a:t>
            </a:r>
          </a:p>
        </p:txBody>
      </p:sp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998FB04-5739-9C47-A99C-3DDA5467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75" y="654666"/>
            <a:ext cx="7110688" cy="5361959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2839161-F375-F943-938D-0B9D673A86C2}"/>
              </a:ext>
            </a:extLst>
          </p:cNvPr>
          <p:cNvCxnSpPr>
            <a:cxnSpLocks/>
          </p:cNvCxnSpPr>
          <p:nvPr/>
        </p:nvCxnSpPr>
        <p:spPr>
          <a:xfrm rot="5400000">
            <a:off x="3824750" y="2489502"/>
            <a:ext cx="1386346" cy="540773"/>
          </a:xfrm>
          <a:prstGeom prst="bentConnector3">
            <a:avLst>
              <a:gd name="adj1" fmla="val 98936"/>
            </a:avLst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9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0F69-4575-FC48-8EBD-0C7C0AE1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 by completing the form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E7C7D-2A86-A941-9323-3B15BCAD59E5}"/>
              </a:ext>
            </a:extLst>
          </p:cNvPr>
          <p:cNvSpPr/>
          <p:nvPr/>
        </p:nvSpPr>
        <p:spPr>
          <a:xfrm>
            <a:off x="914400" y="3447825"/>
            <a:ext cx="10066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addImage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newLink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newTitle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.photos.unshift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new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Photo(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newLink.value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newTitle.value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A47E-1242-E440-95D9-307869E488DF}"/>
              </a:ext>
            </a:extLst>
          </p:cNvPr>
          <p:cNvCxnSpPr>
            <a:cxnSpLocks/>
          </p:cNvCxnSpPr>
          <p:nvPr/>
        </p:nvCxnSpPr>
        <p:spPr>
          <a:xfrm>
            <a:off x="-273263" y="3170066"/>
            <a:ext cx="1139558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5FF5DC2-7ABB-754A-AFB3-763B5D43FE30}"/>
              </a:ext>
            </a:extLst>
          </p:cNvPr>
          <p:cNvSpPr/>
          <p:nvPr/>
        </p:nvSpPr>
        <p:spPr>
          <a:xfrm>
            <a:off x="914401" y="1113290"/>
            <a:ext cx="9497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&lt;div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"c-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form__actions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&lt;button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"button is-primary"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(click)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addImage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newLink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newTitle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)"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Add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&lt;/button&gt;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99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Components output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7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140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7997B3A-83AE-8745-865A-73EA14F7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86" y="0"/>
            <a:ext cx="7978865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BE9779-A340-C849-9E19-5A498BD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data from your component to the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BF4E-7DFD-9349-AB8F-A1B99BD8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@Output()</a:t>
            </a:r>
            <a:r>
              <a:rPr lang="en-US" dirty="0"/>
              <a:t> binding</a:t>
            </a:r>
          </a:p>
          <a:p>
            <a:pPr lvl="1"/>
            <a:r>
              <a:rPr lang="en-US" sz="2000" dirty="0"/>
              <a:t>Specify outputs in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@Component </a:t>
            </a:r>
            <a:r>
              <a:rPr lang="en-US" sz="2000" dirty="0"/>
              <a:t>configuration</a:t>
            </a:r>
          </a:p>
          <a:p>
            <a:pPr lvl="1"/>
            <a:r>
              <a:rPr lang="en-US" sz="2000" dirty="0"/>
              <a:t>Attach an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2000" dirty="0"/>
              <a:t> to the output property</a:t>
            </a:r>
          </a:p>
          <a:p>
            <a:pPr lvl="1"/>
            <a:r>
              <a:rPr lang="en-US" sz="2000" dirty="0"/>
              <a:t>Emit the event from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EventEmmiter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EventEmitter</a:t>
            </a:r>
            <a:endParaRPr lang="en-US" dirty="0"/>
          </a:p>
          <a:p>
            <a:pPr lvl="1"/>
            <a:r>
              <a:rPr lang="en-US" sz="2000" dirty="0"/>
              <a:t>An object that helps implement the Observer Pattern</a:t>
            </a:r>
          </a:p>
        </p:txBody>
      </p:sp>
    </p:spTree>
    <p:extLst>
      <p:ext uri="{BB962C8B-B14F-4D97-AF65-F5344CB8AC3E}">
        <p14:creationId xmlns:p14="http://schemas.microsoft.com/office/powerpoint/2010/main" val="10520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85B3-6B24-0D48-BF0C-5A7ABD13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 delete event from the child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6517D-FCB2-A545-A507-C3D43D3940F9}"/>
              </a:ext>
            </a:extLst>
          </p:cNvPr>
          <p:cNvSpPr/>
          <p:nvPr/>
        </p:nvSpPr>
        <p:spPr>
          <a:xfrm>
            <a:off x="217925" y="989535"/>
            <a:ext cx="1124174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{ Photo }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"./../models/photo"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{ Component,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OnInit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Input, </a:t>
            </a:r>
            <a:r>
              <a:rPr lang="en-US" sz="1600" b="1" u="sng" dirty="0">
                <a:solidFill>
                  <a:srgbClr val="000000"/>
                </a:solidFill>
                <a:latin typeface="Menlo" panose="020B0609030804020204" pitchFamily="49" charset="0"/>
              </a:rPr>
              <a:t>Output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b="1" u="sng" dirty="0" err="1">
                <a:solidFill>
                  <a:srgbClr val="000000"/>
                </a:solidFill>
                <a:latin typeface="Menlo" panose="020B0609030804020204" pitchFamily="49" charset="0"/>
              </a:rPr>
              <a:t>EventEmitter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"@angular/core"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@Component({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</a:rPr>
              <a:t>/* … */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export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PhotoListItemComponent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@Input()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photo:Photo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@Output() delete: </a:t>
            </a:r>
            <a:r>
              <a:rPr lang="en-US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EventEmitter</a:t>
            </a:r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&lt;Photo&gt;;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constructor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.delete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EventEmitter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deletePhoto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(){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Menlo" panose="020B060903080402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.delete.emit</a:t>
            </a:r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Menlo" panose="020B060903080402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.photo</a:t>
            </a:r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676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2761-3AA2-7E48-8A5E-0716B048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event in the outside world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2B64BB-9E2F-C247-A2E0-9E5DC2E5DC28}"/>
              </a:ext>
            </a:extLst>
          </p:cNvPr>
          <p:cNvSpPr/>
          <p:nvPr/>
        </p:nvSpPr>
        <p:spPr>
          <a:xfrm>
            <a:off x="267898" y="1847428"/>
            <a:ext cx="101528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ngIf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"photos &amp;&amp; 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photos.length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 &gt; 0"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&lt;li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FF0000"/>
                </a:solidFill>
                <a:latin typeface="Menlo" panose="020B0609030804020204" pitchFamily="49" charset="0"/>
              </a:rPr>
              <a:t>ngFor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"let p of photos"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2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&lt;app-photo-list-item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[photo]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"p"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					  </a:t>
            </a:r>
            <a:r>
              <a:rPr lang="en-US" sz="1600" b="1" dirty="0">
                <a:solidFill>
                  <a:srgbClr val="FF0000"/>
                </a:solidFill>
                <a:latin typeface="Menlo" panose="020B0609030804020204" pitchFamily="49" charset="0"/>
              </a:rPr>
              <a:t>(delete)</a:t>
            </a:r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Menlo" panose="020B0609030804020204" pitchFamily="49" charset="0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latin typeface="Menlo" panose="020B0609030804020204" pitchFamily="49" charset="0"/>
              </a:rPr>
              <a:t>deletePhoto</a:t>
            </a:r>
            <a:r>
              <a:rPr lang="en-US" sz="1600" b="1" dirty="0">
                <a:solidFill>
                  <a:srgbClr val="0000FF"/>
                </a:solidFill>
                <a:latin typeface="Menlo" panose="020B0609030804020204" pitchFamily="49" charset="0"/>
              </a:rPr>
              <a:t>($event)"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&gt;&lt;/app-photo-list-item&gt;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&lt;/li&gt;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latin typeface="Menlo" panose="020B0609030804020204" pitchFamily="49" charset="0"/>
              </a:rPr>
              <a:t>ul</a:t>
            </a:r>
            <a:r>
              <a:rPr lang="en-US" sz="1600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90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Error handling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8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12991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AD2833-2994-8749-81C1-E0221840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D4037-879D-2C46-B3D6-5103F0094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in building robust applications</a:t>
            </a:r>
          </a:p>
          <a:p>
            <a:pPr lvl="1"/>
            <a:r>
              <a:rPr lang="en-US" sz="2000" dirty="0"/>
              <a:t>Present friendly information</a:t>
            </a:r>
          </a:p>
          <a:p>
            <a:pPr lvl="1"/>
            <a:r>
              <a:rPr lang="en-US" sz="2000" dirty="0"/>
              <a:t>Collect data for development</a:t>
            </a:r>
          </a:p>
          <a:p>
            <a:pPr lvl="1"/>
            <a:endParaRPr lang="en-US" dirty="0"/>
          </a:p>
          <a:p>
            <a:r>
              <a:rPr lang="en-US" dirty="0"/>
              <a:t>An application that does not handle errors leaves it users confused and frustrated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5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57EA09-9DF1-844D-9A72-F328BAFA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application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21702-E328-D04D-B55B-6E0DFC08F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Angular CLI</a:t>
            </a:r>
          </a:p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E90BA0B-1BF0-C04D-9A1E-5BDF7BAE3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425390"/>
            <a:ext cx="6308734" cy="44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0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FDA8-7C67-8B4A-BAF5-11FFE182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ErrorHandler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7740-16F8-2F40-A20F-810FEEB91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en-US" dirty="0"/>
              <a:t>Traditional we use the </a:t>
            </a:r>
            <a:r>
              <a:rPr lang="en-US" dirty="0" err="1"/>
              <a:t>ErrorHandler</a:t>
            </a:r>
            <a:r>
              <a:rPr lang="en-US" dirty="0"/>
              <a:t> class</a:t>
            </a:r>
          </a:p>
          <a:p>
            <a:pPr lvl="1"/>
            <a:r>
              <a:rPr lang="en-US" sz="2000" dirty="0"/>
              <a:t>Provides a hook for centralized exception handling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Prints error messages to the 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B97BF-DC6F-474E-9EE4-5EADA84F7731}"/>
              </a:ext>
            </a:extLst>
          </p:cNvPr>
          <p:cNvSpPr/>
          <p:nvPr/>
        </p:nvSpPr>
        <p:spPr>
          <a:xfrm>
            <a:off x="1107583" y="1960556"/>
            <a:ext cx="8847785" cy="1015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ErrorHandler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handleError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(error: any): void</a:t>
            </a:r>
          </a:p>
          <a:p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9203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8A914-51FA-194D-99EE-6479BE738DDB}"/>
              </a:ext>
            </a:extLst>
          </p:cNvPr>
          <p:cNvSpPr/>
          <p:nvPr/>
        </p:nvSpPr>
        <p:spPr>
          <a:xfrm>
            <a:off x="540913" y="1300153"/>
            <a:ext cx="9362941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SDErrorHandler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implements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ErrorHandler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handleError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(error) {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	// do something with the exception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NgModule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providers: [{provide: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ErrorHandler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useClass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SDErrorHandler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}]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MyModule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97978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Build for production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9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569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39064A4-5682-024C-B697-C2CE515B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05" y="1423400"/>
            <a:ext cx="6140722" cy="4294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3C953-F779-8644-A881-7FA8E717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9761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F295C33-C4C7-C64A-A1AE-4D2EAA9B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3" y="1425391"/>
            <a:ext cx="6308734" cy="441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F9F5B-E4C2-DF49-98B7-1B52154B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76CA-C83E-A84D-9768-8A49E508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184871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ECDD-B7D3-0846-AE4C-7B2059A3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00AF-12A8-3741-AA58-3479BFDD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ng serve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D0E1DAF-B1D2-4746-BEE4-DA41BC3E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38" y="1425391"/>
            <a:ext cx="6374256" cy="44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63D90BF-25EE-8149-A47A-D02D2B85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5" y="106947"/>
            <a:ext cx="8462467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9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Make your first component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1932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55B75D8-D9AA-264C-8760-480B5836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58" y="1436202"/>
            <a:ext cx="6159028" cy="43077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3CE028-037E-6D4B-8CAF-A888BFC1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dev-live be without hello-world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EF634E-D429-A748-99EB-FD26FCCD2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 generate component hello-world</a:t>
            </a:r>
          </a:p>
        </p:txBody>
      </p:sp>
    </p:spTree>
    <p:extLst>
      <p:ext uri="{BB962C8B-B14F-4D97-AF65-F5344CB8AC3E}">
        <p14:creationId xmlns:p14="http://schemas.microsoft.com/office/powerpoint/2010/main" val="374509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638</Words>
  <Application>Microsoft Macintosh PowerPoint</Application>
  <PresentationFormat>Custom</PresentationFormat>
  <Paragraphs>232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Lucida Grande</vt:lpstr>
      <vt:lpstr>Menlo</vt:lpstr>
      <vt:lpstr>Wingdings</vt:lpstr>
      <vt:lpstr>Office-thema</vt:lpstr>
      <vt:lpstr>Angular</vt:lpstr>
      <vt:lpstr>PowerPoint Presentation</vt:lpstr>
      <vt:lpstr>Angular</vt:lpstr>
      <vt:lpstr>Create the application</vt:lpstr>
      <vt:lpstr>Install dependencies</vt:lpstr>
      <vt:lpstr>Run the application</vt:lpstr>
      <vt:lpstr>PowerPoint Presentation</vt:lpstr>
      <vt:lpstr>Angular</vt:lpstr>
      <vt:lpstr>What would dev-live be without hello-world</vt:lpstr>
      <vt:lpstr>What would dev-life be without hello-world</vt:lpstr>
      <vt:lpstr>Create a photo-details component</vt:lpstr>
      <vt:lpstr>Create a photo-details component</vt:lpstr>
      <vt:lpstr>Angular</vt:lpstr>
      <vt:lpstr>Generate model</vt:lpstr>
      <vt:lpstr>Photo model</vt:lpstr>
      <vt:lpstr>Angular</vt:lpstr>
      <vt:lpstr>Make a photo-list component</vt:lpstr>
      <vt:lpstr>Make a photo-list-item component</vt:lpstr>
      <vt:lpstr>PowerPoint Presentation</vt:lpstr>
      <vt:lpstr>Bind model to component</vt:lpstr>
      <vt:lpstr>Bind model to component</vt:lpstr>
      <vt:lpstr>Angular</vt:lpstr>
      <vt:lpstr>Pass parameter to child component</vt:lpstr>
      <vt:lpstr>Pass parameter to child component</vt:lpstr>
      <vt:lpstr>PowerPoint Presentation</vt:lpstr>
      <vt:lpstr>Angular</vt:lpstr>
      <vt:lpstr>ngFor</vt:lpstr>
      <vt:lpstr>PowerPoint Presentation</vt:lpstr>
      <vt:lpstr>ngIf</vt:lpstr>
      <vt:lpstr>Angular</vt:lpstr>
      <vt:lpstr>Add images by completing the form</vt:lpstr>
      <vt:lpstr>Add images by completing the form</vt:lpstr>
      <vt:lpstr>Angular</vt:lpstr>
      <vt:lpstr>PowerPoint Presentation</vt:lpstr>
      <vt:lpstr>Send data from your component to the world</vt:lpstr>
      <vt:lpstr>Emit delete event from the child component</vt:lpstr>
      <vt:lpstr>Handle event in the outside world</vt:lpstr>
      <vt:lpstr>Angular</vt:lpstr>
      <vt:lpstr>Error handling</vt:lpstr>
      <vt:lpstr>ErrorHandler</vt:lpstr>
      <vt:lpstr>PowerPoint Presentation</vt:lpstr>
      <vt:lpstr>Angular</vt:lpstr>
      <vt:lpstr>Build for production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66</cp:revision>
  <dcterms:created xsi:type="dcterms:W3CDTF">2016-02-10T13:35:37Z</dcterms:created>
  <dcterms:modified xsi:type="dcterms:W3CDTF">2019-01-06T12:32:39Z</dcterms:modified>
</cp:coreProperties>
</file>